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9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88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B0D75-1F12-4D15-910B-6531095335C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BB4D3-7CD2-4C78-8C95-9A31A596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71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58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57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6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87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60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66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8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8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47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91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CC95B-37A1-445D-B5E1-6D6D9DD99B2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CD946-BE63-4143-B846-F4581DF5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83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7" Type="http://schemas.openxmlformats.org/officeDocument/2006/relationships/image" Target="../media/image16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g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jpg"/><Relationship Id="rId4" Type="http://schemas.openxmlformats.org/officeDocument/2006/relationships/image" Target="../media/image33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g"/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图片 5125" descr="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3000" y="990600"/>
            <a:ext cx="7010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endParaRPr 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1139952" y="2136338"/>
            <a:ext cx="6629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15: </a:t>
            </a:r>
          </a:p>
          <a:p>
            <a:pPr algn="ctr"/>
            <a:r>
              <a:rPr lang="en-US" sz="5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5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5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5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5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5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5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97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927" y="0"/>
            <a:ext cx="8229600" cy="762000"/>
          </a:xfrm>
        </p:spPr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Hỗn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" y="716017"/>
            <a:ext cx="8724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Quan</a:t>
            </a:r>
            <a:r>
              <a:rPr lang="en-US" sz="3600" dirty="0" smtClean="0"/>
              <a:t> </a:t>
            </a:r>
            <a:r>
              <a:rPr lang="en-US" sz="3600" dirty="0" err="1" smtClean="0"/>
              <a:t>sát</a:t>
            </a:r>
            <a:r>
              <a:rPr lang="en-US" sz="3600" dirty="0" smtClean="0"/>
              <a:t> </a:t>
            </a:r>
            <a:r>
              <a:rPr lang="en-US" sz="3600" dirty="0" err="1" smtClean="0"/>
              <a:t>sản</a:t>
            </a:r>
            <a:r>
              <a:rPr lang="en-US" sz="3600" dirty="0" smtClean="0"/>
              <a:t> </a:t>
            </a:r>
            <a:r>
              <a:rPr lang="en-US" sz="3600" dirty="0" err="1" smtClean="0"/>
              <a:t>phẩm</a:t>
            </a:r>
            <a:r>
              <a:rPr lang="en-US" sz="3600" dirty="0" smtClean="0"/>
              <a:t> </a:t>
            </a:r>
            <a:r>
              <a:rPr lang="en-US" sz="3600" dirty="0" err="1" smtClean="0"/>
              <a:t>chứa</a:t>
            </a:r>
            <a:r>
              <a:rPr lang="en-US" sz="3600" dirty="0" smtClean="0"/>
              <a:t> </a:t>
            </a:r>
            <a:r>
              <a:rPr lang="en-US" sz="3600" dirty="0" err="1" smtClean="0"/>
              <a:t>hỗn</a:t>
            </a:r>
            <a:r>
              <a:rPr lang="en-US" sz="3600" dirty="0" smtClean="0"/>
              <a:t> </a:t>
            </a:r>
            <a:r>
              <a:rPr lang="en-US" sz="3600" dirty="0" err="1" smtClean="0"/>
              <a:t>hợp</a:t>
            </a:r>
            <a:r>
              <a:rPr lang="en-US" sz="3600" dirty="0" smtClean="0"/>
              <a:t> </a:t>
            </a:r>
            <a:r>
              <a:rPr lang="en-US" sz="3600" dirty="0" err="1" smtClean="0"/>
              <a:t>các</a:t>
            </a:r>
            <a:r>
              <a:rPr lang="en-US" sz="3600" dirty="0" smtClean="0"/>
              <a:t> </a:t>
            </a:r>
            <a:r>
              <a:rPr lang="en-US" sz="3600" dirty="0" err="1" smtClean="0"/>
              <a:t>chất</a:t>
            </a:r>
            <a:endParaRPr lang="en-US" sz="3600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533400" y="2133600"/>
            <a:ext cx="3048000" cy="3581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67200" y="19812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581" y="3429000"/>
            <a:ext cx="2466975" cy="1962150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3581400" y="3657600"/>
            <a:ext cx="685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84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312" y="1752600"/>
            <a:ext cx="5119688" cy="4267200"/>
          </a:xfr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905000"/>
            <a:ext cx="3276600" cy="4191000"/>
          </a:xfrm>
          <a:prstGeom prst="rect">
            <a:avLst/>
          </a:prstGeom>
        </p:spPr>
      </p:pic>
      <p:sp>
        <p:nvSpPr>
          <p:cNvPr id="6" name="Title 5"/>
          <p:cNvSpPr txBox="1">
            <a:spLocks noGrp="1"/>
          </p:cNvSpPr>
          <p:nvPr>
            <p:ph type="title"/>
          </p:nvPr>
        </p:nvSpPr>
        <p:spPr>
          <a:xfrm>
            <a:off x="-533400" y="381000"/>
            <a:ext cx="1021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90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191" y="612343"/>
            <a:ext cx="8763000" cy="868362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85775"/>
            <a:ext cx="1866900" cy="19621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95600"/>
            <a:ext cx="2489346" cy="17508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485775"/>
            <a:ext cx="2600325" cy="19621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112" y="3218589"/>
            <a:ext cx="2171700" cy="19240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5061241"/>
            <a:ext cx="2819400" cy="1720559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7"/>
          <a:stretch>
            <a:fillRect/>
          </a:stretch>
        </p:blipFill>
        <p:spPr>
          <a:xfrm>
            <a:off x="3200400" y="1065068"/>
            <a:ext cx="30480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8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0"/>
            <a:ext cx="5638800" cy="5715000"/>
          </a:xfrm>
        </p:spPr>
      </p:pic>
      <p:sp>
        <p:nvSpPr>
          <p:cNvPr id="7" name="TextBox 6"/>
          <p:cNvSpPr txBox="1"/>
          <p:nvPr/>
        </p:nvSpPr>
        <p:spPr>
          <a:xfrm>
            <a:off x="533400" y="5715000"/>
            <a:ext cx="7772400" cy="95410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khoáng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1727" y="533400"/>
            <a:ext cx="1828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own Arrow 8"/>
          <p:cNvSpPr/>
          <p:nvPr/>
        </p:nvSpPr>
        <p:spPr>
          <a:xfrm rot="17546277">
            <a:off x="3026761" y="2561873"/>
            <a:ext cx="379589" cy="145921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0945" y="990600"/>
            <a:ext cx="1828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1358075"/>
            <a:ext cx="9982200" cy="5672930"/>
          </a:xfrm>
        </p:spPr>
      </p:pic>
      <p:sp>
        <p:nvSpPr>
          <p:cNvPr id="5" name="TextBox 4"/>
          <p:cNvSpPr txBox="1"/>
          <p:nvPr/>
        </p:nvSpPr>
        <p:spPr>
          <a:xfrm>
            <a:off x="381000" y="34636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215765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" y="76200"/>
            <a:ext cx="9105900" cy="156966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hay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64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/>
      <p:bldP spid="6" grpId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vữa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9144000" cy="4800600"/>
          </a:xfrm>
        </p:spPr>
      </p:pic>
      <p:sp>
        <p:nvSpPr>
          <p:cNvPr id="5" name="TextBox 4"/>
          <p:cNvSpPr txBox="1"/>
          <p:nvPr/>
        </p:nvSpPr>
        <p:spPr>
          <a:xfrm>
            <a:off x="838200" y="3048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vữa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xi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măng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48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355" y="379938"/>
            <a:ext cx="8458200" cy="715962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3.Hỗn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" y="76200"/>
            <a:ext cx="899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226" y="799916"/>
            <a:ext cx="8648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324" y="2439561"/>
            <a:ext cx="5791200" cy="24860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28800" y="4962029"/>
            <a:ext cx="183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Ống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48515" y="4964668"/>
            <a:ext cx="183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Ống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3850" y="55626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1/3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23" y="2238256"/>
            <a:ext cx="6781800" cy="2648562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 flipV="1">
            <a:off x="6858000" y="4379066"/>
            <a:ext cx="463262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321262" y="4446089"/>
            <a:ext cx="1517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44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8" grpId="0"/>
      <p:bldP spid="9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9273"/>
            <a:ext cx="8077200" cy="4419600"/>
          </a:xfrm>
        </p:spPr>
      </p:pic>
      <p:sp>
        <p:nvSpPr>
          <p:cNvPr id="7" name="TextBox 6"/>
          <p:cNvSpPr txBox="1"/>
          <p:nvPr/>
        </p:nvSpPr>
        <p:spPr>
          <a:xfrm>
            <a:off x="2362200" y="4521139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Ống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448887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Ống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890471"/>
            <a:ext cx="937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B2: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etanol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5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12692"/>
            <a:ext cx="5562599" cy="42307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6775" y="4724400"/>
            <a:ext cx="76676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B3: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Lắc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8434" y="457200"/>
            <a:ext cx="167970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Rượu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53200" y="603914"/>
            <a:ext cx="198119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do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95375" y="1785225"/>
            <a:ext cx="14511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05600" y="2046238"/>
            <a:ext cx="21218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546480" y="2666494"/>
            <a:ext cx="1034920" cy="3492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5791200" y="3015734"/>
            <a:ext cx="914400" cy="5339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525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8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4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6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6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/>
      <p:bldP spid="8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6400"/>
            <a:ext cx="4267200" cy="3352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905000"/>
            <a:ext cx="4648200" cy="3124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4800600"/>
            <a:ext cx="2971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5029200"/>
            <a:ext cx="365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1470025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357" y="1752601"/>
            <a:ext cx="4545157" cy="4191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1" y="1752601"/>
            <a:ext cx="4682836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26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709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236" y="2590800"/>
            <a:ext cx="3276600" cy="381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2590800"/>
            <a:ext cx="3352800" cy="3733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1295400" cy="27016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817" y="2743200"/>
            <a:ext cx="1457325" cy="304800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87036" y="1219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63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133600"/>
            <a:ext cx="3190875" cy="32003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964976"/>
            <a:ext cx="3352800" cy="36575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625" y="2190750"/>
            <a:ext cx="1428750" cy="2990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200" y="5502533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thắp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7625" y="5410200"/>
            <a:ext cx="1247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9800" y="5779532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7818" y="171271"/>
            <a:ext cx="876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66812" y="294382"/>
            <a:ext cx="662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0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tin ở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8200"/>
            <a:ext cx="9067799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84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60" y="152400"/>
            <a:ext cx="8699140" cy="223981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43000" y="2927924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50130" y="609600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2343149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Cồn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51984" y="2450870"/>
            <a:ext cx="1353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Rượu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0" y="2429447"/>
            <a:ext cx="1781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 flipV="1">
            <a:off x="338136" y="3143367"/>
            <a:ext cx="804863" cy="2462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3593813"/>
            <a:ext cx="8991599" cy="2502187"/>
          </a:xfrm>
          <a:prstGeom prst="rect">
            <a:avLst/>
          </a:prstGeom>
        </p:spPr>
      </p:pic>
      <p:sp>
        <p:nvSpPr>
          <p:cNvPr id="12" name="Right Arrow 11"/>
          <p:cNvSpPr/>
          <p:nvPr/>
        </p:nvSpPr>
        <p:spPr>
          <a:xfrm flipV="1">
            <a:off x="245267" y="6265276"/>
            <a:ext cx="804863" cy="2462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9" grpId="0"/>
      <p:bldP spid="10" grpId="0"/>
      <p:bldP spid="11" grpId="0"/>
      <p:bldP spid="4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36418"/>
            <a:ext cx="7848600" cy="47798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6" y="888712"/>
            <a:ext cx="4219575" cy="2171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211876"/>
            <a:ext cx="3581399" cy="53413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34" y="3848100"/>
            <a:ext cx="4915766" cy="2476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43000" y="306041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698" y="565546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90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2346" y="457200"/>
            <a:ext cx="9144000" cy="782782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oxygen,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92" y="1600200"/>
            <a:ext cx="3257216" cy="1676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756064"/>
            <a:ext cx="3581399" cy="45685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381500"/>
            <a:ext cx="5276850" cy="2476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95400" y="3276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cất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3418582"/>
            <a:ext cx="825730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được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31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28600"/>
            <a:ext cx="4514850" cy="32385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04800"/>
            <a:ext cx="4343400" cy="34099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8" y="3463633"/>
            <a:ext cx="4286250" cy="3267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473" y="3297382"/>
            <a:ext cx="4800600" cy="3267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2000" y="2820328"/>
            <a:ext cx="7391400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89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92" y="304800"/>
            <a:ext cx="8208818" cy="923835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28600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4710" y="1752600"/>
            <a:ext cx="3325090" cy="42671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844188"/>
            <a:ext cx="2590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11,2 % hydrogen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88,8% oxygen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065895"/>
            <a:ext cx="2466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sôi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100</a:t>
            </a:r>
            <a:r>
              <a:rPr lang="en-US" sz="3600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19800" y="1676400"/>
            <a:ext cx="26185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ở 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  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2091" y="3906291"/>
            <a:ext cx="29995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D= 1g/ml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46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400" y="381000"/>
            <a:ext cx="4343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133600" y="13716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19100" y="1981200"/>
            <a:ext cx="21336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rắn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610100" y="890155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95700" y="1981200"/>
            <a:ext cx="18288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lỏng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611091" y="1018309"/>
            <a:ext cx="1219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477000" y="2008909"/>
            <a:ext cx="21336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6" y="3048000"/>
            <a:ext cx="2348344" cy="15240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8" y="4648200"/>
            <a:ext cx="2209800" cy="1905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573" y="2930236"/>
            <a:ext cx="2971800" cy="369916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1" y="3048000"/>
            <a:ext cx="24384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199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5726" y="27709"/>
            <a:ext cx="9372600" cy="1265238"/>
          </a:xfrm>
        </p:spPr>
        <p:txBody>
          <a:bodyPr>
            <a:noAutofit/>
          </a:bodyPr>
          <a:lstStyle/>
          <a:p>
            <a:r>
              <a:rPr lang="en-US" sz="4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endParaRPr lang="en-US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143000"/>
            <a:ext cx="4410074" cy="28956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576" y="1219200"/>
            <a:ext cx="4433023" cy="2743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4169658"/>
            <a:ext cx="396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100%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4169658"/>
            <a:ext cx="4010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PTN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00513" y="4200795"/>
            <a:ext cx="4800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5799" y="4552120"/>
            <a:ext cx="40100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182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dirty="0" err="1" smtClean="0">
                <a:solidFill>
                  <a:srgbClr val="FF0000"/>
                </a:solidFill>
              </a:rPr>
              <a:t>Chất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tinh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khiết</a:t>
            </a:r>
            <a:r>
              <a:rPr lang="en-US" sz="6000" dirty="0" smtClean="0">
                <a:solidFill>
                  <a:srgbClr val="FF0000"/>
                </a:solidFill>
              </a:rPr>
              <a:t>( </a:t>
            </a:r>
            <a:r>
              <a:rPr lang="en-US" sz="6000" dirty="0" err="1" smtClean="0">
                <a:solidFill>
                  <a:srgbClr val="FF0000"/>
                </a:solidFill>
              </a:rPr>
              <a:t>chất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nguyên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chất</a:t>
            </a:r>
            <a:r>
              <a:rPr lang="en-US" sz="6000" dirty="0" smtClean="0">
                <a:solidFill>
                  <a:srgbClr val="FF0000"/>
                </a:solidFill>
              </a:rPr>
              <a:t>) </a:t>
            </a:r>
            <a:r>
              <a:rPr lang="en-US" sz="6000" dirty="0" err="1" smtClean="0">
                <a:solidFill>
                  <a:srgbClr val="FF0000"/>
                </a:solidFill>
              </a:rPr>
              <a:t>được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tạo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ra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từ</a:t>
            </a:r>
            <a:r>
              <a:rPr lang="en-US" sz="6000" dirty="0" smtClean="0">
                <a:solidFill>
                  <a:srgbClr val="FF0000"/>
                </a:solidFill>
              </a:rPr>
              <a:t> 1 </a:t>
            </a:r>
            <a:r>
              <a:rPr lang="en-US" sz="6000" dirty="0" err="1" smtClean="0">
                <a:solidFill>
                  <a:srgbClr val="FF0000"/>
                </a:solidFill>
              </a:rPr>
              <a:t>chất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duy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nhất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57200" y="16002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720</Words>
  <Application>Microsoft Office PowerPoint</Application>
  <PresentationFormat>On-screen Show (4:3)</PresentationFormat>
  <Paragraphs>73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Các loại lương thực, thực phẩm ở dạng tinh khiết hay hỗn hợp?</vt:lpstr>
      <vt:lpstr>1. Chất tinh khiết </vt:lpstr>
      <vt:lpstr>Em có nhận xét gì về số lượng các chất có trong nước cất, bình khí oxygen, sản phẩm đường tinh luyện và muối ăn</vt:lpstr>
      <vt:lpstr>PowerPoint Presentation</vt:lpstr>
      <vt:lpstr> Mỗi chất tinh khiết đều có thành phần hóa học và tính chất nhất định </vt:lpstr>
      <vt:lpstr>PowerPoint Presentation</vt:lpstr>
      <vt:lpstr>Chất, theo quy ước là chất tinh khiết</vt:lpstr>
      <vt:lpstr>Chất tinh khiết( chất nguyên chất) được tạo ra từ 1 chất duy nhất</vt:lpstr>
      <vt:lpstr>2. Hỗn hợp</vt:lpstr>
      <vt:lpstr>Bột canh không phải là chất tinh khiết</vt:lpstr>
      <vt:lpstr>Nếu có đủ các nguyên liệu trên làm thế nào để có bột canh? Nếu bớt 1 thành phần của bột canh thì vị có thay đổi không? Giải thích?</vt:lpstr>
      <vt:lpstr>PowerPoint Presentation</vt:lpstr>
      <vt:lpstr>PowerPoint Presentation</vt:lpstr>
      <vt:lpstr>Em hãy tìm hiểu xem những vật liệu gì tạo nên được vữa xây dựng</vt:lpstr>
      <vt:lpstr> 3.Hỗn hợp đồng nhất, hỗn hợp không đồng nhất</vt:lpstr>
      <vt:lpstr>PowerPoint Presentation</vt:lpstr>
      <vt:lpstr>PowerPoint Presentation</vt:lpstr>
      <vt:lpstr>Đặc điểm của hỗn hợp đồng nhất và hỗn hợp không đồng nhất</vt:lpstr>
      <vt:lpstr>3.  - Hỗn hợp đồng nhất là hỗn hợp có thành phần giống nhau tại mọi vị trí trong toàn hỗn hợp</vt:lpstr>
      <vt:lpstr>PowerPoint Presentation</vt:lpstr>
      <vt:lpstr>Câu 1: Hoàn thành thông tin ở bảng sau</vt:lpstr>
      <vt:lpstr>Câu 2: Hãy lấy ví dụ về 1 số hỗn hợp đồng nhất và không đồng nhất thường gặp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maihoang0411@gmail.com</cp:lastModifiedBy>
  <cp:revision>49</cp:revision>
  <dcterms:created xsi:type="dcterms:W3CDTF">2021-08-11T06:22:37Z</dcterms:created>
  <dcterms:modified xsi:type="dcterms:W3CDTF">2021-11-23T06:47:55Z</dcterms:modified>
</cp:coreProperties>
</file>